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C4C601F-630B-4000-94DC-CB797CFDB922}">
          <p14:sldIdLst>
            <p14:sldId id="256"/>
          </p14:sldIdLst>
        </p14:section>
        <p14:section name="Untitled Section" id="{0AB43F81-466B-44A0-9B2A-B1E3716B1758}">
          <p14:sldIdLst>
            <p14:sldId id="257"/>
          </p14:sldIdLst>
        </p14:section>
        <p14:section name="Untitled Section" id="{5AE7B741-AA5C-41D9-B325-2E6B0ACC2FCB}">
          <p14:sldIdLst>
            <p14:sldId id="258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58" d="100"/>
          <a:sy n="58" d="100"/>
        </p:scale>
        <p:origin x="3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4F87-4661-4579-A443-EE4700FCD37F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F79D2-83D7-41E8-9040-D1B59F758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31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4F87-4661-4579-A443-EE4700FCD37F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F79D2-83D7-41E8-9040-D1B59F758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480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4F87-4661-4579-A443-EE4700FCD37F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F79D2-83D7-41E8-9040-D1B59F758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4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4F87-4661-4579-A443-EE4700FCD37F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F79D2-83D7-41E8-9040-D1B59F758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73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4F87-4661-4579-A443-EE4700FCD37F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F79D2-83D7-41E8-9040-D1B59F758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42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4F87-4661-4579-A443-EE4700FCD37F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F79D2-83D7-41E8-9040-D1B59F758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18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4F87-4661-4579-A443-EE4700FCD37F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F79D2-83D7-41E8-9040-D1B59F758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541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4F87-4661-4579-A443-EE4700FCD37F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F79D2-83D7-41E8-9040-D1B59F758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38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4F87-4661-4579-A443-EE4700FCD37F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F79D2-83D7-41E8-9040-D1B59F758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37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4F87-4661-4579-A443-EE4700FCD37F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F79D2-83D7-41E8-9040-D1B59F758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77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4F87-4661-4579-A443-EE4700FCD37F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F79D2-83D7-41E8-9040-D1B59F758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6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04F87-4661-4579-A443-EE4700FCD37F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F79D2-83D7-41E8-9040-D1B59F758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66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33008"/>
          </a:xfrm>
        </p:spPr>
        <p:txBody>
          <a:bodyPr/>
          <a:lstStyle/>
          <a:p>
            <a:r>
              <a:rPr lang="en-US" dirty="0" smtClean="0"/>
              <a:t>Electron Transport chain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29" y="2155371"/>
            <a:ext cx="9976757" cy="441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572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843" y="587828"/>
            <a:ext cx="8360228" cy="5355771"/>
          </a:xfrm>
        </p:spPr>
      </p:pic>
    </p:spTree>
    <p:extLst>
      <p:ext uri="{BB962C8B-B14F-4D97-AF65-F5344CB8AC3E}">
        <p14:creationId xmlns:p14="http://schemas.microsoft.com/office/powerpoint/2010/main" val="168014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943" y="1690688"/>
            <a:ext cx="7543800" cy="4693783"/>
          </a:xfrm>
        </p:spPr>
      </p:pic>
    </p:spTree>
    <p:extLst>
      <p:ext uri="{BB962C8B-B14F-4D97-AF65-F5344CB8AC3E}">
        <p14:creationId xmlns:p14="http://schemas.microsoft.com/office/powerpoint/2010/main" val="61531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3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Electron Transport chain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 Transport chain</dc:title>
  <dc:creator>USER</dc:creator>
  <cp:lastModifiedBy>USER</cp:lastModifiedBy>
  <cp:revision>3</cp:revision>
  <dcterms:created xsi:type="dcterms:W3CDTF">2017-07-25T06:29:13Z</dcterms:created>
  <dcterms:modified xsi:type="dcterms:W3CDTF">2017-07-25T06:48:41Z</dcterms:modified>
</cp:coreProperties>
</file>