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D1661-DB0E-4E4F-81A5-040F006AF8A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0D26-B979-409F-A124-56F8C154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6 DLP WEEK</a:t>
            </a:r>
            <a:r>
              <a:rPr lang="en-US" baseline="0" dirty="0" smtClean="0"/>
              <a:t> 1 DAY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0D26-B979-409F-A124-56F8C1546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r>
              <a:rPr lang="en-US" baseline="0" dirty="0" smtClean="0"/>
              <a:t> OF ABSTRACTION/DISCUSSION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0D26-B979-409F-A124-56F8C1546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3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6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1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9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9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7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0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1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107CB-0D5E-412B-A942-F4E3BA58CA2E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5BB07A-B5EC-469D-8665-3D44B54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FOOD QUANTITY AND THE RIGHT FOOD PRICES?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6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6600" dirty="0" smtClean="0"/>
              <a:t> </a:t>
            </a:r>
            <a:r>
              <a:rPr lang="en-PH" sz="6600" dirty="0"/>
              <a:t>Exact measurement of ingredients is very important in the kitchen.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3532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PH" sz="5400" dirty="0"/>
              <a:t>The accuracy of the measurements done guarantees success in cooking a recipe and thus saves family budget. </a:t>
            </a:r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3408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85420"/>
              </p:ext>
            </p:extLst>
          </p:nvPr>
        </p:nvGraphicFramePr>
        <p:xfrm>
          <a:off x="1177636" y="2114204"/>
          <a:ext cx="10169237" cy="3816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9237">
                  <a:extLst>
                    <a:ext uri="{9D8B030D-6E8A-4147-A177-3AD203B41FA5}">
                      <a16:colId xmlns:a16="http://schemas.microsoft.com/office/drawing/2014/main" val="1539569613"/>
                    </a:ext>
                  </a:extLst>
                </a:gridCol>
              </a:tblGrid>
              <a:tr h="3816754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73755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23" r="14115" b="12405"/>
          <a:stretch/>
        </p:blipFill>
        <p:spPr>
          <a:xfrm>
            <a:off x="1177636" y="270164"/>
            <a:ext cx="9324109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Essay: Discuss the importance of food quantity and its relation to the price of the ingredients.			</a:t>
            </a:r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470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Make a recipe of </a:t>
            </a:r>
            <a:r>
              <a:rPr lang="en-US" sz="4800" dirty="0" err="1"/>
              <a:t>maja</a:t>
            </a:r>
            <a:r>
              <a:rPr lang="en-US" sz="4800" dirty="0"/>
              <a:t> </a:t>
            </a:r>
            <a:r>
              <a:rPr lang="en-US" sz="4800" dirty="0" err="1"/>
              <a:t>blanca</a:t>
            </a:r>
            <a:r>
              <a:rPr lang="en-US" sz="4800" dirty="0"/>
              <a:t> and purchase the ingredients in a nearby store. List the prices of each ingredients.			</a:t>
            </a:r>
          </a:p>
          <a:p>
            <a:pPr marL="0" indent="0">
              <a:buNone/>
            </a:pPr>
            <a:r>
              <a:rPr lang="en-US" sz="4800" dirty="0"/>
              <a:t>		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38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QUANTITY: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Food quantity represents  </a:t>
            </a:r>
            <a:r>
              <a:rPr lang="en-US" sz="4800" dirty="0" smtClean="0"/>
              <a:t>the amounts </a:t>
            </a:r>
            <a:r>
              <a:rPr lang="en-US" sz="4800" dirty="0"/>
              <a:t>of food you should purchase when you are cooking for a crowd of specific number of people.                    </a:t>
            </a:r>
            <a:r>
              <a:rPr lang="en-US" sz="4800" dirty="0" smtClean="0"/>
              <a:t>                                                                                                        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429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PH" sz="8000" dirty="0"/>
              <a:t>Planning food for the family gives both fun and excitement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6272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PH" sz="4400" dirty="0"/>
              <a:t>Providing varieties of food with nutritious content for family satisfaction and spending money wisely are some of the factors to consider in planning the food systematically. </a:t>
            </a:r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339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PH" sz="6000" dirty="0"/>
              <a:t>The secret of getting the constant good taste of food is in the correct measurement of ingredients.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771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PH" sz="4400" dirty="0"/>
              <a:t>one should clearly and effectively understand the standard units of measurement, equivalents and its possible substitute ingredients for a certain recipe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23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800" dirty="0"/>
              <a:t>Knowing the exact measurement of ingredients will greatly help you determine the cost of your food and how much you can spend for it. 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939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PH" sz="4800" dirty="0" smtClean="0"/>
              <a:t>You </a:t>
            </a:r>
            <a:r>
              <a:rPr lang="en-PH" sz="4800" dirty="0"/>
              <a:t>just need to know the equivalent units of measurement in the different measuring systems, such as the English and metric system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3378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250</Words>
  <Application>Microsoft Office PowerPoint</Application>
  <PresentationFormat>Widescreen</PresentationFormat>
  <Paragraphs>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Garamond</vt:lpstr>
      <vt:lpstr>Organic</vt:lpstr>
      <vt:lpstr>FOOD QUANTITY AND THE RIGHT FOOD PRICES?</vt:lpstr>
      <vt:lpstr>FOOD QUANTITY: 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APPLICATION:</vt:lpstr>
      <vt:lpstr>ASSESSMENT</vt:lpstr>
      <vt:lpstr>ASSESSMENT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QUANTITY AND THE RIGHT FOOD PRICES?</dc:title>
  <dc:creator>EL</dc:creator>
  <cp:lastModifiedBy>user</cp:lastModifiedBy>
  <cp:revision>12</cp:revision>
  <dcterms:created xsi:type="dcterms:W3CDTF">2017-06-17T08:38:26Z</dcterms:created>
  <dcterms:modified xsi:type="dcterms:W3CDTF">2017-06-19T09:03:20Z</dcterms:modified>
</cp:coreProperties>
</file>