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6/18/2017</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6/18/2017</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6/18/2017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6/18/2017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6/18/2017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6/18/2017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6/18/2017</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6/18/2017</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6/18/2017</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2051" y="4873269"/>
            <a:ext cx="4317237" cy="1848206"/>
          </a:xfrm>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https://cdn.shocho.co/sc-image/4/d/7/e/4d7e9df2b7a505df1c612b9bb535680f.jpg?i10c=img.resize(width:280,height:2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4709" y="231151"/>
            <a:ext cx="6372335" cy="6372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290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Digital thermometers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02217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1443" t="41353" r="20586" b="38750"/>
          <a:stretch/>
        </p:blipFill>
        <p:spPr>
          <a:xfrm>
            <a:off x="3098616" y="156755"/>
            <a:ext cx="6484445" cy="4036422"/>
          </a:xfrm>
          <a:prstGeom prst="rect">
            <a:avLst/>
          </a:prstGeom>
        </p:spPr>
      </p:pic>
      <p:sp>
        <p:nvSpPr>
          <p:cNvPr id="3" name="Content Placeholder 2"/>
          <p:cNvSpPr>
            <a:spLocks noGrp="1"/>
          </p:cNvSpPr>
          <p:nvPr>
            <p:ph idx="1"/>
          </p:nvPr>
        </p:nvSpPr>
        <p:spPr>
          <a:xfrm>
            <a:off x="1251678" y="3119718"/>
            <a:ext cx="10178322" cy="3593591"/>
          </a:xfrm>
        </p:spPr>
        <p:txBody>
          <a:bodyPr/>
          <a:lstStyle/>
          <a:p>
            <a:endParaRPr lang="en-US" dirty="0" smtClean="0"/>
          </a:p>
          <a:p>
            <a:endParaRPr lang="en-US" dirty="0"/>
          </a:p>
          <a:p>
            <a:endParaRPr lang="en-US" dirty="0" smtClean="0"/>
          </a:p>
          <a:p>
            <a:r>
              <a:rPr lang="en-US" sz="3200" dirty="0" smtClean="0"/>
              <a:t>Thermocouple</a:t>
            </a:r>
            <a:r>
              <a:rPr lang="en-US" sz="3200" dirty="0"/>
              <a:t>: Of all food thermometers, thermocouple thermometers reach and display the final temperature the fastest - within 2 to 5 seconds. The temperature is indicated on a digital display.</a:t>
            </a:r>
          </a:p>
        </p:txBody>
      </p:sp>
    </p:spTree>
    <p:extLst>
      <p:ext uri="{BB962C8B-B14F-4D97-AF65-F5344CB8AC3E}">
        <p14:creationId xmlns:p14="http://schemas.microsoft.com/office/powerpoint/2010/main" val="2297804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5440" t="33036" r="51107" b="49821"/>
          <a:stretch/>
        </p:blipFill>
        <p:spPr>
          <a:xfrm>
            <a:off x="4075610" y="180346"/>
            <a:ext cx="2939144" cy="2105655"/>
          </a:xfrm>
          <a:prstGeom prst="rect">
            <a:avLst/>
          </a:prstGeom>
        </p:spPr>
      </p:pic>
      <p:sp>
        <p:nvSpPr>
          <p:cNvPr id="3" name="Content Placeholder 2"/>
          <p:cNvSpPr>
            <a:spLocks noGrp="1"/>
          </p:cNvSpPr>
          <p:nvPr>
            <p:ph idx="1"/>
          </p:nvPr>
        </p:nvSpPr>
        <p:spPr/>
        <p:txBody>
          <a:bodyPr>
            <a:noAutofit/>
          </a:bodyPr>
          <a:lstStyle/>
          <a:p>
            <a:r>
              <a:rPr lang="en-US" sz="2800" b="1" dirty="0"/>
              <a:t>Thermistor-style food thermometers </a:t>
            </a:r>
            <a:r>
              <a:rPr lang="en-US" sz="2800" dirty="0"/>
              <a:t>use a resistor (a ceramic semiconductor bonded in the tip with </a:t>
            </a:r>
            <a:r>
              <a:rPr lang="en-US" sz="2800" dirty="0" err="1"/>
              <a:t>temperaturesensitive</a:t>
            </a:r>
            <a:r>
              <a:rPr lang="en-US" sz="2800" dirty="0"/>
              <a:t> epoxy) to measure temperature. The thickness of the probe is approximately 1/ 8 of an inch and takes roughly 10 seconds to register the temperature on the digital display. Since the semiconductor is in the tip, thermistors can measure temperature in thin foods, as well as thick foods. Because the center of a food is usually cooler than the outer surface, place the tip in the center of the thickest part of the food.</a:t>
            </a:r>
          </a:p>
        </p:txBody>
      </p:sp>
    </p:spTree>
    <p:extLst>
      <p:ext uri="{BB962C8B-B14F-4D97-AF65-F5344CB8AC3E}">
        <p14:creationId xmlns:p14="http://schemas.microsoft.com/office/powerpoint/2010/main" val="372798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0780" t="26072" r="7735" b="32500"/>
          <a:stretch/>
        </p:blipFill>
        <p:spPr>
          <a:xfrm>
            <a:off x="3931920" y="0"/>
            <a:ext cx="2795452" cy="3030584"/>
          </a:xfrm>
          <a:prstGeom prst="rect">
            <a:avLst/>
          </a:prstGeom>
        </p:spPr>
      </p:pic>
      <p:sp>
        <p:nvSpPr>
          <p:cNvPr id="3" name="Content Placeholder 2"/>
          <p:cNvSpPr>
            <a:spLocks noGrp="1"/>
          </p:cNvSpPr>
          <p:nvPr>
            <p:ph idx="1"/>
          </p:nvPr>
        </p:nvSpPr>
        <p:spPr>
          <a:xfrm>
            <a:off x="1238615" y="2926081"/>
            <a:ext cx="10178322" cy="3593591"/>
          </a:xfrm>
        </p:spPr>
        <p:txBody>
          <a:bodyPr>
            <a:noAutofit/>
          </a:bodyPr>
          <a:lstStyle/>
          <a:p>
            <a:r>
              <a:rPr lang="en-US" sz="2800" b="1" dirty="0"/>
              <a:t>Thermometer Fork Combination: </a:t>
            </a:r>
            <a:r>
              <a:rPr lang="en-US" sz="2800" dirty="0"/>
              <a:t>This utensil combines a cooking fork with a food thermometer. A temperature-sensing device is embedded in one of the tines of the fork. There are several different brands and styles of thermometer forks on the market; some using thermocouples and some using thermistors. The food temperature is indicated on a digital display or by indicator lights on the handle within 2 to 10 seconds (depending on the type). </a:t>
            </a:r>
          </a:p>
        </p:txBody>
      </p:sp>
    </p:spTree>
    <p:extLst>
      <p:ext uri="{BB962C8B-B14F-4D97-AF65-F5344CB8AC3E}">
        <p14:creationId xmlns:p14="http://schemas.microsoft.com/office/powerpoint/2010/main" val="1457407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112" y="1871551"/>
            <a:ext cx="10178322" cy="1492132"/>
          </a:xfrm>
        </p:spPr>
        <p:txBody>
          <a:bodyPr>
            <a:noAutofit/>
          </a:bodyPr>
          <a:lstStyle/>
          <a:p>
            <a:pPr algn="ctr"/>
            <a:r>
              <a:rPr lang="en-US" sz="11500" dirty="0"/>
              <a:t>Dial Food Thermometers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33518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251678" y="2690950"/>
            <a:ext cx="10178322" cy="3593591"/>
          </a:xfrm>
        </p:spPr>
        <p:txBody>
          <a:bodyPr>
            <a:noAutofit/>
          </a:bodyPr>
          <a:lstStyle/>
          <a:p>
            <a:r>
              <a:rPr lang="en-US" sz="3600" dirty="0"/>
              <a:t>“Oven-safe” Bimetallic-coil Thermometers: This food thermometer is designed to remain in the food while it is cooking in the oven, and is generally used for large items such as a roast or turkey. This food thermometer is convenient because it constantly shows the temperature of the food while it is cooking. </a:t>
            </a:r>
          </a:p>
        </p:txBody>
      </p:sp>
      <p:pic>
        <p:nvPicPr>
          <p:cNvPr id="4" name="Picture 3"/>
          <p:cNvPicPr>
            <a:picLocks noChangeAspect="1"/>
          </p:cNvPicPr>
          <p:nvPr/>
        </p:nvPicPr>
        <p:blipFill rotWithShape="1">
          <a:blip r:embed="rId2"/>
          <a:srcRect l="64692" t="32232" r="9908" b="37589"/>
          <a:stretch/>
        </p:blipFill>
        <p:spPr>
          <a:xfrm>
            <a:off x="3642181" y="169819"/>
            <a:ext cx="3774237" cy="2521131"/>
          </a:xfrm>
          <a:prstGeom prst="rect">
            <a:avLst/>
          </a:prstGeom>
        </p:spPr>
      </p:pic>
    </p:spTree>
    <p:extLst>
      <p:ext uri="{BB962C8B-B14F-4D97-AF65-F5344CB8AC3E}">
        <p14:creationId xmlns:p14="http://schemas.microsoft.com/office/powerpoint/2010/main" val="430286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a:srcRect l="27853" t="14175" r="28009" b="16042"/>
          <a:stretch/>
        </p:blipFill>
        <p:spPr>
          <a:xfrm>
            <a:off x="2050868" y="143691"/>
            <a:ext cx="7303771" cy="6492240"/>
          </a:xfrm>
          <a:prstGeom prst="rect">
            <a:avLst/>
          </a:prstGeom>
        </p:spPr>
      </p:pic>
    </p:spTree>
    <p:extLst>
      <p:ext uri="{BB962C8B-B14F-4D97-AF65-F5344CB8AC3E}">
        <p14:creationId xmlns:p14="http://schemas.microsoft.com/office/powerpoint/2010/main" val="3041272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5797" t="16719" r="16566" b="14225"/>
          <a:stretch/>
        </p:blipFill>
        <p:spPr>
          <a:xfrm>
            <a:off x="1147174" y="382385"/>
            <a:ext cx="10445401" cy="5995852"/>
          </a:xfrm>
          <a:prstGeom prst="rect">
            <a:avLst/>
          </a:prstGeom>
        </p:spPr>
      </p:pic>
    </p:spTree>
    <p:extLst>
      <p:ext uri="{BB962C8B-B14F-4D97-AF65-F5344CB8AC3E}">
        <p14:creationId xmlns:p14="http://schemas.microsoft.com/office/powerpoint/2010/main" val="3679007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0075" t="13448" r="11457" b="16042"/>
          <a:stretch/>
        </p:blipFill>
        <p:spPr>
          <a:xfrm>
            <a:off x="705394" y="382385"/>
            <a:ext cx="11092389" cy="5603966"/>
          </a:xfrm>
          <a:prstGeom prst="rect">
            <a:avLst/>
          </a:prstGeom>
        </p:spPr>
      </p:pic>
    </p:spTree>
    <p:extLst>
      <p:ext uri="{BB962C8B-B14F-4D97-AF65-F5344CB8AC3E}">
        <p14:creationId xmlns:p14="http://schemas.microsoft.com/office/powerpoint/2010/main" val="3820107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Safety and Doneness</a:t>
            </a:r>
            <a:endParaRPr lang="en-US" dirty="0"/>
          </a:p>
        </p:txBody>
      </p:sp>
      <p:sp>
        <p:nvSpPr>
          <p:cNvPr id="3" name="Content Placeholder 2"/>
          <p:cNvSpPr>
            <a:spLocks noGrp="1"/>
          </p:cNvSpPr>
          <p:nvPr>
            <p:ph idx="1"/>
          </p:nvPr>
        </p:nvSpPr>
        <p:spPr>
          <a:xfrm>
            <a:off x="1251678" y="1874517"/>
            <a:ext cx="10178322" cy="3593591"/>
          </a:xfrm>
        </p:spPr>
        <p:txBody>
          <a:bodyPr>
            <a:noAutofit/>
          </a:bodyPr>
          <a:lstStyle/>
          <a:p>
            <a:r>
              <a:rPr lang="en-US" sz="3600" dirty="0" smtClean="0"/>
              <a:t>Most pathogens are destroyed between 140 and 165 °F. Higher temperatures may be necessary to achieve consumer acceptability and palatability, also known as “doneness.” These temperatures are recommended for consumer cooking. They are not intended for processing, institutional, or foodservice preparation. Food service professionals should consult their state or local food code.</a:t>
            </a:r>
            <a:endParaRPr lang="en-US" sz="3600" dirty="0"/>
          </a:p>
        </p:txBody>
      </p:sp>
    </p:spTree>
    <p:extLst>
      <p:ext uri="{BB962C8B-B14F-4D97-AF65-F5344CB8AC3E}">
        <p14:creationId xmlns:p14="http://schemas.microsoft.com/office/powerpoint/2010/main" val="1496527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Food thermometer</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00354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28466" t="11631" r="29644" b="15679"/>
          <a:stretch/>
        </p:blipFill>
        <p:spPr>
          <a:xfrm>
            <a:off x="2530931" y="0"/>
            <a:ext cx="6795949" cy="6858000"/>
          </a:xfrm>
          <a:prstGeom prst="rect">
            <a:avLst/>
          </a:prstGeom>
        </p:spPr>
      </p:pic>
    </p:spTree>
    <p:extLst>
      <p:ext uri="{BB962C8B-B14F-4D97-AF65-F5344CB8AC3E}">
        <p14:creationId xmlns:p14="http://schemas.microsoft.com/office/powerpoint/2010/main" val="3834250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610392"/>
          </a:xfrm>
        </p:spPr>
        <p:txBody>
          <a:bodyPr>
            <a:normAutofit fontScale="90000"/>
          </a:bodyPr>
          <a:lstStyle/>
          <a:p>
            <a:pPr algn="ctr"/>
            <a:r>
              <a:rPr lang="en-US" dirty="0" smtClean="0"/>
              <a:t>End of report</a:t>
            </a:r>
            <a:endParaRPr lang="en-US" dirty="0"/>
          </a:p>
        </p:txBody>
      </p:sp>
      <p:sp>
        <p:nvSpPr>
          <p:cNvPr id="3" name="Content Placeholder 2"/>
          <p:cNvSpPr>
            <a:spLocks noGrp="1"/>
          </p:cNvSpPr>
          <p:nvPr>
            <p:ph idx="1"/>
          </p:nvPr>
        </p:nvSpPr>
        <p:spPr>
          <a:xfrm>
            <a:off x="1121050" y="1632858"/>
            <a:ext cx="10178322" cy="3593591"/>
          </a:xfrm>
        </p:spPr>
        <p:txBody>
          <a:bodyPr>
            <a:noAutofit/>
          </a:bodyPr>
          <a:lstStyle/>
          <a:p>
            <a:pPr marL="0" indent="0" algn="ctr">
              <a:buNone/>
            </a:pPr>
            <a:r>
              <a:rPr lang="en-US" sz="19900" baseline="-25000" dirty="0" smtClean="0"/>
              <a:t>Thanks for listening…</a:t>
            </a:r>
            <a:endParaRPr lang="en-US" sz="19900" baseline="-25000" dirty="0"/>
          </a:p>
        </p:txBody>
      </p:sp>
    </p:spTree>
    <p:extLst>
      <p:ext uri="{BB962C8B-B14F-4D97-AF65-F5344CB8AC3E}">
        <p14:creationId xmlns:p14="http://schemas.microsoft.com/office/powerpoint/2010/main" val="2222458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t>Why Use a Food Thermometer?</a:t>
            </a:r>
            <a:endParaRPr lang="en-US" dirty="0"/>
          </a:p>
        </p:txBody>
      </p:sp>
      <p:sp>
        <p:nvSpPr>
          <p:cNvPr id="3" name="Content Placeholder 2"/>
          <p:cNvSpPr>
            <a:spLocks noGrp="1"/>
          </p:cNvSpPr>
          <p:nvPr>
            <p:ph idx="1"/>
          </p:nvPr>
        </p:nvSpPr>
        <p:spPr>
          <a:xfrm>
            <a:off x="1251678" y="1651819"/>
            <a:ext cx="10178322" cy="2782431"/>
          </a:xfrm>
        </p:spPr>
        <p:txBody>
          <a:bodyPr>
            <a:noAutofit/>
          </a:bodyPr>
          <a:lstStyle/>
          <a:p>
            <a:r>
              <a:rPr lang="en-US" sz="2800" dirty="0" smtClean="0"/>
              <a:t>Using </a:t>
            </a:r>
            <a:r>
              <a:rPr lang="en-US" sz="2800" dirty="0"/>
              <a:t>a food thermometer is the only reliable way to ensure safety and to determine desired “doneness” of meat, poultry, and egg products. To be safe, these foods must be cooked to a safe minimum internal temperature to destroy any harmful microorganisms that may be in the </a:t>
            </a:r>
            <a:r>
              <a:rPr lang="en-US" sz="2800" dirty="0" smtClean="0"/>
              <a:t>food</a:t>
            </a:r>
            <a:endParaRPr lang="en-US" sz="2800" dirty="0"/>
          </a:p>
        </p:txBody>
      </p:sp>
    </p:spTree>
    <p:extLst>
      <p:ext uri="{BB962C8B-B14F-4D97-AF65-F5344CB8AC3E}">
        <p14:creationId xmlns:p14="http://schemas.microsoft.com/office/powerpoint/2010/main" val="2040361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9600" dirty="0" smtClean="0"/>
              <a:t>doneness</a:t>
            </a:r>
            <a:endParaRPr lang="en-US" sz="9600" dirty="0"/>
          </a:p>
        </p:txBody>
      </p:sp>
      <p:sp>
        <p:nvSpPr>
          <p:cNvPr id="3" name="Content Placeholder 2"/>
          <p:cNvSpPr>
            <a:spLocks noGrp="1"/>
          </p:cNvSpPr>
          <p:nvPr>
            <p:ph idx="1"/>
          </p:nvPr>
        </p:nvSpPr>
        <p:spPr/>
        <p:txBody>
          <a:bodyPr>
            <a:normAutofit/>
          </a:bodyPr>
          <a:lstStyle/>
          <a:p>
            <a:r>
              <a:rPr lang="en-US" sz="4000" dirty="0"/>
              <a:t>. “Doneness” refers to when a food is cooked to a desired state and indicates the sensory aspects of foods such as texture, appearance, and juiciness. Unlike the temperatures required for safety, these sensory aspects are subjective.</a:t>
            </a:r>
          </a:p>
          <a:p>
            <a:endParaRPr lang="en-US" sz="4000" dirty="0"/>
          </a:p>
        </p:txBody>
      </p:sp>
    </p:spTree>
    <p:extLst>
      <p:ext uri="{BB962C8B-B14F-4D97-AF65-F5344CB8AC3E}">
        <p14:creationId xmlns:p14="http://schemas.microsoft.com/office/powerpoint/2010/main" val="4017406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Versus Doneness</a:t>
            </a:r>
          </a:p>
        </p:txBody>
      </p:sp>
      <p:sp>
        <p:nvSpPr>
          <p:cNvPr id="3" name="Content Placeholder 2"/>
          <p:cNvSpPr>
            <a:spLocks noGrp="1"/>
          </p:cNvSpPr>
          <p:nvPr>
            <p:ph idx="1"/>
          </p:nvPr>
        </p:nvSpPr>
        <p:spPr/>
        <p:txBody>
          <a:bodyPr>
            <a:noAutofit/>
          </a:bodyPr>
          <a:lstStyle/>
          <a:p>
            <a:r>
              <a:rPr lang="en-US" sz="3200" dirty="0" smtClean="0"/>
              <a:t>The </a:t>
            </a:r>
            <a:r>
              <a:rPr lang="en-US" sz="3200" dirty="0"/>
              <a:t>temperature at which different pathogenic microorganisms are destroyed varies, as does the “doneness” temperature for different meat and poultry. A consumer looking for a visual sign of “doneness” might continue cooking it until it is overcooked and dry. However, a consumer using a food thermometer to check for “doneness” can feel assured the food has reached a safe temperature and is not overcooked. </a:t>
            </a:r>
          </a:p>
        </p:txBody>
      </p:sp>
    </p:spTree>
    <p:extLst>
      <p:ext uri="{BB962C8B-B14F-4D97-AF65-F5344CB8AC3E}">
        <p14:creationId xmlns:p14="http://schemas.microsoft.com/office/powerpoint/2010/main" val="1934179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60238" y="1293224"/>
            <a:ext cx="10178322" cy="3593591"/>
          </a:xfrm>
        </p:spPr>
        <p:txBody>
          <a:bodyPr>
            <a:noAutofit/>
          </a:bodyPr>
          <a:lstStyle/>
          <a:p>
            <a:r>
              <a:rPr lang="en-US" sz="3600" dirty="0"/>
              <a:t>Cook all raw beef, </a:t>
            </a:r>
            <a:r>
              <a:rPr lang="en-US" sz="3600" dirty="0" smtClean="0"/>
              <a:t>pork, lamb </a:t>
            </a:r>
            <a:r>
              <a:rPr lang="en-US" sz="3600" dirty="0"/>
              <a:t>and veal steaks, chops, and roasts to a minimum internal temperature of 145°F as measured with a food thermometer before removing meat from the heat source. For safety and quality, allow meat to rest for at least three minutes before carving or consuming. For reasons of personal preference, consumers may choose to cook meat to higher temperatures.</a:t>
            </a:r>
          </a:p>
        </p:txBody>
      </p:sp>
    </p:spTree>
    <p:extLst>
      <p:ext uri="{BB962C8B-B14F-4D97-AF65-F5344CB8AC3E}">
        <p14:creationId xmlns:p14="http://schemas.microsoft.com/office/powerpoint/2010/main" val="1820590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4400" dirty="0"/>
              <a:t>Cook all poultry to a safe </a:t>
            </a:r>
            <a:r>
              <a:rPr lang="en-US" sz="4400" dirty="0" err="1"/>
              <a:t>minumum</a:t>
            </a:r>
            <a:r>
              <a:rPr lang="en-US" sz="4400" dirty="0"/>
              <a:t> internal temperature of 165°F as measured with a food thermometer. For reasons of personal preference, consumers may choose to cook meat to higher temperatures.</a:t>
            </a:r>
          </a:p>
        </p:txBody>
      </p:sp>
    </p:spTree>
    <p:extLst>
      <p:ext uri="{BB962C8B-B14F-4D97-AF65-F5344CB8AC3E}">
        <p14:creationId xmlns:p14="http://schemas.microsoft.com/office/powerpoint/2010/main" val="2411331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51678" y="1985555"/>
            <a:ext cx="10178322" cy="3593591"/>
          </a:xfrm>
        </p:spPr>
        <p:txBody>
          <a:bodyPr>
            <a:noAutofit/>
          </a:bodyPr>
          <a:lstStyle/>
          <a:p>
            <a:r>
              <a:rPr lang="en-US" sz="4800" dirty="0"/>
              <a:t>A food thermometer should also be used to ensure that cooked food is held at safe temperatures until served. Cold food should be held at 40 °F or below. Hot food should be kept hot, at 140 °F or above.</a:t>
            </a:r>
          </a:p>
        </p:txBody>
      </p:sp>
    </p:spTree>
    <p:extLst>
      <p:ext uri="{BB962C8B-B14F-4D97-AF65-F5344CB8AC3E}">
        <p14:creationId xmlns:p14="http://schemas.microsoft.com/office/powerpoint/2010/main" val="1406098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a:t>
            </a:r>
            <a:r>
              <a:rPr lang="en-US" dirty="0" smtClean="0"/>
              <a:t>Thermometers</a:t>
            </a:r>
            <a:endParaRPr lang="en-US" dirty="0"/>
          </a:p>
        </p:txBody>
      </p:sp>
      <p:sp>
        <p:nvSpPr>
          <p:cNvPr id="3" name="Content Placeholder 2"/>
          <p:cNvSpPr>
            <a:spLocks noGrp="1"/>
          </p:cNvSpPr>
          <p:nvPr>
            <p:ph idx="1"/>
          </p:nvPr>
        </p:nvSpPr>
        <p:spPr/>
        <p:txBody>
          <a:bodyPr>
            <a:noAutofit/>
          </a:bodyPr>
          <a:lstStyle/>
          <a:p>
            <a:r>
              <a:rPr lang="en-US" sz="6000" dirty="0"/>
              <a:t>Food thermometers come in several types and styles, and vary in level of technology and price.</a:t>
            </a:r>
          </a:p>
        </p:txBody>
      </p:sp>
    </p:spTree>
    <p:extLst>
      <p:ext uri="{BB962C8B-B14F-4D97-AF65-F5344CB8AC3E}">
        <p14:creationId xmlns:p14="http://schemas.microsoft.com/office/powerpoint/2010/main" val="2873051781"/>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293</TotalTime>
  <Words>702</Words>
  <Application>Microsoft Office PowerPoint</Application>
  <PresentationFormat>Widescreen</PresentationFormat>
  <Paragraphs>25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Gill Sans MT</vt:lpstr>
      <vt:lpstr>Impact</vt:lpstr>
      <vt:lpstr>Badge</vt:lpstr>
      <vt:lpstr>PowerPoint Presentation</vt:lpstr>
      <vt:lpstr>Food thermometer</vt:lpstr>
      <vt:lpstr>Why Use a Food Thermometer?</vt:lpstr>
      <vt:lpstr>doneness</vt:lpstr>
      <vt:lpstr>Safety Versus Doneness</vt:lpstr>
      <vt:lpstr>PowerPoint Presentation</vt:lpstr>
      <vt:lpstr>PowerPoint Presentation</vt:lpstr>
      <vt:lpstr>PowerPoint Presentation</vt:lpstr>
      <vt:lpstr>Types of Thermometers</vt:lpstr>
      <vt:lpstr>Digital thermometers</vt:lpstr>
      <vt:lpstr>PowerPoint Presentation</vt:lpstr>
      <vt:lpstr>PowerPoint Presentation</vt:lpstr>
      <vt:lpstr>PowerPoint Presentation</vt:lpstr>
      <vt:lpstr>Dial Food Thermometers</vt:lpstr>
      <vt:lpstr>PowerPoint Presentation</vt:lpstr>
      <vt:lpstr>PowerPoint Presentation</vt:lpstr>
      <vt:lpstr>PowerPoint Presentation</vt:lpstr>
      <vt:lpstr>PowerPoint Presentation</vt:lpstr>
      <vt:lpstr>Safety and Doneness</vt:lpstr>
      <vt:lpstr>PowerPoint Presentation</vt:lpstr>
      <vt:lpstr>End of report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dc:creator>
  <cp:lastModifiedBy>EL</cp:lastModifiedBy>
  <cp:revision>7</cp:revision>
  <dcterms:created xsi:type="dcterms:W3CDTF">2017-06-18T08:19:16Z</dcterms:created>
  <dcterms:modified xsi:type="dcterms:W3CDTF">2017-06-18T13:13:12Z</dcterms:modified>
</cp:coreProperties>
</file>