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8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78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0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18C397-C2D6-45BC-80C0-6A1A544814C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EA37FB-7AAC-4DA7-8B9E-C91E8AEBEC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98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Tell the ingredients and procedure of the recipes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95" y="327224"/>
            <a:ext cx="9063010" cy="60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8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5" y="365125"/>
            <a:ext cx="10720207" cy="603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36" y="365125"/>
            <a:ext cx="8245928" cy="6092825"/>
          </a:xfrm>
        </p:spPr>
      </p:pic>
    </p:spTree>
    <p:extLst>
      <p:ext uri="{BB962C8B-B14F-4D97-AF65-F5344CB8AC3E}">
        <p14:creationId xmlns:p14="http://schemas.microsoft.com/office/powerpoint/2010/main" val="4828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Tell the ingredients and procedure of the recipes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the ingredients and procedure of the recipes </dc:title>
  <dc:creator>Windows User</dc:creator>
  <cp:lastModifiedBy>Windows User</cp:lastModifiedBy>
  <cp:revision>1</cp:revision>
  <dcterms:created xsi:type="dcterms:W3CDTF">2018-06-22T06:13:23Z</dcterms:created>
  <dcterms:modified xsi:type="dcterms:W3CDTF">2018-06-22T06:14:16Z</dcterms:modified>
</cp:coreProperties>
</file>